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SILÊNCIO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SILÊNCIO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Silêncio! Silêncio! </a:t>
            </a:r>
          </a:p>
          <a:p>
            <a:r>
              <a:rPr lang="pt-BR" dirty="0"/>
              <a:t>Nenhum cochichar! </a:t>
            </a:r>
          </a:p>
          <a:p>
            <a:r>
              <a:rPr lang="pt-BR" dirty="0"/>
              <a:t>Atenta às palavras </a:t>
            </a:r>
          </a:p>
          <a:p>
            <a:r>
              <a:rPr lang="pt-BR" dirty="0"/>
              <a:t>que estão a pregar.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SILÊNCIO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D6F74-191C-46CE-9E34-47083D151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Silêncio! Silêncio! </a:t>
            </a:r>
          </a:p>
          <a:p>
            <a:r>
              <a:rPr lang="pt-BR" dirty="0"/>
              <a:t>Que Deus aqui está, </a:t>
            </a:r>
          </a:p>
          <a:p>
            <a:r>
              <a:rPr lang="pt-BR" dirty="0"/>
              <a:t>E ouve-Lhe o doce </a:t>
            </a:r>
          </a:p>
          <a:p>
            <a:r>
              <a:rPr lang="pt-BR" dirty="0"/>
              <a:t>convite: “Vem cá!”</a:t>
            </a:r>
          </a:p>
        </p:txBody>
      </p:sp>
    </p:spTree>
    <p:extLst>
      <p:ext uri="{BB962C8B-B14F-4D97-AF65-F5344CB8AC3E}">
        <p14:creationId xmlns:p14="http://schemas.microsoft.com/office/powerpoint/2010/main" val="97951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SILÊNCIO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Silêncio! Silêncio! </a:t>
            </a:r>
          </a:p>
          <a:p>
            <a:r>
              <a:rPr lang="pt-BR" dirty="0"/>
              <a:t>É santo o lugar. </a:t>
            </a:r>
          </a:p>
          <a:p>
            <a:r>
              <a:rPr lang="pt-BR" dirty="0"/>
              <a:t>Mensagem de graça </a:t>
            </a:r>
          </a:p>
          <a:p>
            <a:r>
              <a:rPr lang="pt-BR" dirty="0"/>
              <a:t>se diz desse altar. </a:t>
            </a:r>
          </a:p>
        </p:txBody>
      </p:sp>
    </p:spTree>
    <p:extLst>
      <p:ext uri="{BB962C8B-B14F-4D97-AF65-F5344CB8AC3E}">
        <p14:creationId xmlns:p14="http://schemas.microsoft.com/office/powerpoint/2010/main" val="172411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SILÊNCIO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D6F74-191C-46CE-9E34-47083D151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Silêncio! Silêncio! </a:t>
            </a:r>
          </a:p>
          <a:p>
            <a:r>
              <a:rPr lang="pt-BR" dirty="0"/>
              <a:t>Que Deus aqui está, </a:t>
            </a:r>
          </a:p>
          <a:p>
            <a:r>
              <a:rPr lang="pt-BR" dirty="0"/>
              <a:t>E ouve-Lhe o doce </a:t>
            </a:r>
          </a:p>
          <a:p>
            <a:r>
              <a:rPr lang="pt-BR" dirty="0"/>
              <a:t>convite: “Vem cá!”</a:t>
            </a:r>
          </a:p>
        </p:txBody>
      </p:sp>
    </p:spTree>
    <p:extLst>
      <p:ext uri="{BB962C8B-B14F-4D97-AF65-F5344CB8AC3E}">
        <p14:creationId xmlns:p14="http://schemas.microsoft.com/office/powerpoint/2010/main" val="10098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80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SILÊNCIO</vt:lpstr>
      <vt:lpstr>SILÊNCIO</vt:lpstr>
      <vt:lpstr>SILÊNCIO</vt:lpstr>
      <vt:lpstr>SILÊNCIO</vt:lpstr>
      <vt:lpstr>SILÊNCIO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2019-06-12T21:49:28Z</dcterms:modified>
</cp:coreProperties>
</file>